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0" r:id="rId2"/>
    <p:sldId id="273" r:id="rId3"/>
    <p:sldId id="261" r:id="rId4"/>
    <p:sldId id="258" r:id="rId5"/>
    <p:sldId id="266" r:id="rId6"/>
    <p:sldId id="269" r:id="rId7"/>
    <p:sldId id="259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ov Zolina" initials="LZ" lastIdx="1" clrIdx="0">
    <p:extLst>
      <p:ext uri="{19B8F6BF-5375-455C-9EA6-DF929625EA0E}">
        <p15:presenceInfo xmlns:p15="http://schemas.microsoft.com/office/powerpoint/2012/main" xmlns="" userId="Lubov Zo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0976" autoAdjust="0"/>
  </p:normalViewPr>
  <p:slideViewPr>
    <p:cSldViewPr snapToGrid="0">
      <p:cViewPr varScale="1">
        <p:scale>
          <a:sx n="58" d="100"/>
          <a:sy n="58" d="100"/>
        </p:scale>
        <p:origin x="-84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2B58B-235E-47D3-9F5A-5F49BD16A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C4D89C6-B986-412C-9762-4679BCF42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C963BD-5DF0-43A6-8DF1-87A9D6B5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C3CD5C-6FB3-4EFE-AF9B-52FE4968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2242FD-6F1B-4DBB-9DB5-6250BDCA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F2BA33-1E61-411C-9E59-E6E4177B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99554C-5370-430D-8EA9-76BA7BE31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1C1EBF-361F-417A-A48D-AEEC29FA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5426A7-013E-45D5-BA92-8B86A211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4B312-D655-44D4-8401-82E949AE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DF31583-C36F-40EE-AE33-A99B12EFF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A0AD74E-ED80-47DF-B8F1-ED2C3CA41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C5DBA6-A00A-4430-8992-9CB141AD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012E7E-3252-4D3A-BC7C-FD7D05C1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C58A9A-B7D5-4DD9-8AB0-41B87CC2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8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431673-63B9-42FD-B579-C38305CF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527813-C40F-46C6-BB8D-A63C6825E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005E66-8200-4635-AE6B-0E9DC296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5CF643-4038-43F9-8FE3-342C9C9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921DB9-376B-4446-8A87-C6F1CA57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1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98AF54-1206-4EA2-8A33-14CCFB86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2C309C-7A63-43AC-AE4C-595DCC2C8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BA94E8-CF6F-4AFF-99DB-EE9C2324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BF9619-59E9-409B-BAC0-C5A214BB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D0F9C7-A25B-46E4-8255-74038B47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3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847A8-8EBA-418A-A796-F413F063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1F27DC-7228-4408-8D00-2431EE8A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D6C37B-D75F-49CA-BD85-2A5EF3DB2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5ECCF8-D4EA-49F4-AE0B-E1FFD49C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8C2A9C-52FE-413F-A603-D167BD84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47E178-B17A-4251-9FEF-9832888F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1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E7CB9-ACE1-47B1-9ECE-D020320C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3DF1F5-7CD7-4955-B532-D81D324B0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7FE734-AC30-473D-BE79-9F03C2E19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EEE18B7-71CD-4913-98F3-480A193FC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D8A3BE-0E93-44C4-83B9-B281DD9B9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DFAAD1-FF15-408A-8BE1-F78DF9B9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DC33AE4-B45D-46F8-9672-83CDE62F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3D3AF1B-2DCB-42F6-AC66-843C43DD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8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11E591-BAC4-4E45-B82E-CC534D44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858BA0A-8111-4BA1-844B-57E1952B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7588CFE-420F-4D81-A2AE-5F0C8992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0BE6E8-51BD-49E1-8553-F85F8E82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8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1C72DE-9674-48E4-8619-97914B47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7BF36BC-55BD-4C6C-BA3D-306D65A8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1A22BF-1924-4868-BEA3-709D50BC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B6244-6537-4698-9552-B7351BA1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95AB75-CCCC-494F-9609-5DFC3D59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55B974-3712-4F86-94DF-E8F598215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D795CE-FE22-4F16-845C-58A3470D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135545-C1FA-4C5F-B88D-F52FFAF6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E6D3E3-7BB7-444E-9EF1-D8F01412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9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7CA54-917A-40BE-A636-6E604FCE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83A5C4-3E8B-4B17-83E2-A665AA732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F695B5-6B3B-44B4-B356-924B906F9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9A4555-5B8A-465F-B91A-918AEF69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A22601-1F84-48E9-AB54-8BF6372C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842240-445C-450E-ADFC-7BB75E61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7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B38397-59FC-476F-856D-B545DF5F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3B0157-FC6B-4EA4-9A8B-AAA73AF2C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F24762-3A7C-4FBE-9247-EDBAE69D5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24A9-E31F-4AC6-9E7E-AA279C6A60E4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58F418-BC95-4F97-8FE4-83D123B97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FF4C83-536D-4270-AEA8-1186940C3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7A16-8DDF-4663-8A6E-D422026BF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1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C3F50B-BB4C-452C-AF45-D801811F1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29" y="165295"/>
            <a:ext cx="11021785" cy="45046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1257" y="384064"/>
            <a:ext cx="11527971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4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Инициативный проект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«Площадка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выездной торговли».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3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C3F50B-BB4C-452C-AF45-D801811F1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44" y="165295"/>
            <a:ext cx="5045528" cy="61048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территории деревень: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Тимоховская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Бабинская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Фоминская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Никитинская проживает 37 человек.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летние месяцы число проживающих значительно увеличивается. К нам раз в неделю приезжает выездная торговля с товарами первой необходимости.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Павильон для ожидания машины отсутствует, в непогоду ожидающие люди прячутся под кронами деревьев.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ИП Тимоховская\Фото Коровкин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3143"/>
            <a:ext cx="6678386" cy="57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DFED5-B75A-4037-BD28-7293D37CA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075" y="5964715"/>
            <a:ext cx="5623560" cy="64753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Место ожидания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C3F50B-BB4C-452C-AF45-D801811F1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1544"/>
            <a:ext cx="5919054" cy="613659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 инициативе Совета ветеранов силами жителей в 2021 году начато обустройство площадки ожидания: установили стол, две скамьи и информационный стенд.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E7A60E-77BF-4DD5-A300-02BF0643CCC9}"/>
              </a:ext>
            </a:extLst>
          </p:cNvPr>
          <p:cNvSpPr/>
          <p:nvPr/>
        </p:nvSpPr>
        <p:spPr>
          <a:xfrm>
            <a:off x="0" y="70232"/>
            <a:ext cx="5919054" cy="67175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BF0DEBA-21D8-4B72-BB8E-8F672C95657E}"/>
              </a:ext>
            </a:extLst>
          </p:cNvPr>
          <p:cNvSpPr/>
          <p:nvPr/>
        </p:nvSpPr>
        <p:spPr>
          <a:xfrm>
            <a:off x="5997995" y="112222"/>
            <a:ext cx="6096000" cy="67175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D:\Рабочий стол\ИП Тимоховская\фото коровкин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95" y="0"/>
            <a:ext cx="6194004" cy="56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9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DFED5-B75A-4037-BD28-7293D37CA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8843"/>
            <a:ext cx="6776357" cy="600891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Пожилые жители используют данное место для отдыха  когда идут, в расположенные на расстоянии более двух километров, медпункт, территориальный отдел,  отделение связи, хозяйственные и продуктовые магазины.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ИП Тимоховская\Фото Коровкина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87" y="1110343"/>
            <a:ext cx="5513612" cy="53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4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одзаголовок 39">
            <a:extLst>
              <a:ext uri="{FF2B5EF4-FFF2-40B4-BE49-F238E27FC236}">
                <a16:creationId xmlns:a16="http://schemas.microsoft.com/office/drawing/2014/main" xmlns="" id="{74F55DE8-861B-45AE-809F-201476720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723914" y="6763042"/>
            <a:ext cx="70602" cy="9495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6475EB-D79F-4DD2-B06A-2F8A83B4B71B}"/>
              </a:ext>
            </a:extLst>
          </p:cNvPr>
          <p:cNvSpPr txBox="1"/>
          <p:nvPr/>
        </p:nvSpPr>
        <p:spPr>
          <a:xfrm>
            <a:off x="489857" y="0"/>
            <a:ext cx="62939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Площадка для ожидания машин</a:t>
            </a:r>
          </a:p>
          <a:p>
            <a:pPr indent="457200"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(машины выездной торговли и машины по сбору твердых бытовых отходов заросла кустарником и деревьями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Рабочий стол\ИП Тимоховская\Коровкина 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19" y="293914"/>
            <a:ext cx="4935268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DFED5-B75A-4037-BD28-7293D37CA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" y="0"/>
            <a:ext cx="6074230" cy="648244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примем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трудовое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реализации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вырубим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уберем кусты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деревья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площадки (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 м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изготовим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установим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скамью в павильон и скамью-подставку для сумок,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покрасим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 и скамейки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(трудовое участие на сумму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25,07 тыс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руб., средства физических лиц 2,0 тыс. руб.).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0FD57B6-E3DF-4756-9B60-712D73270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5"/>
          <a:stretch/>
        </p:blipFill>
        <p:spPr>
          <a:xfrm rot="5400000">
            <a:off x="6205998" y="899213"/>
            <a:ext cx="6235232" cy="47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C3F50B-BB4C-452C-AF45-D801811F1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200"/>
            <a:ext cx="11723914" cy="615587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решения проблемы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отсутствия безопасной и достаточно комфортной обстановки при ожидании выездной торговли и машины ТКО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деревнях, удаленных от центра села Тимошино, выдвигаю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 благоустройству площадки для выездной торговли.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9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C3F50B-BB4C-452C-AF45-D801811F1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18457"/>
            <a:ext cx="11723914" cy="589461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Инициатор инициативного проекта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«Площадка для выездной торговли»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Спиридонова Лира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Дмитриевна, 28.07.1934г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р.,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председатель Совета ветеранов с. Тимошино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55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198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Место ожидания</vt:lpstr>
      <vt:lpstr>Пожилые жители используют данное место для отдыха  когда идут, в расположенные на расстоянии более двух километров, медпункт, территориальный отдел,  отделение связи, хозяйственные и продуктовые магазины. </vt:lpstr>
      <vt:lpstr>Презентация PowerPoint</vt:lpstr>
      <vt:lpstr>Мы примем трудовое участие  в реализации проекта –  вырубим  и уберем кусты и деревья на территории площадки (300 кв. м.), изготовим и установим скамью в павильон и скамью-подставку для сумок, покрасим стол и скамейки  (трудовое участие на сумму 25,07 тыс. руб., средства физических лиц 2,0 тыс. руб.).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Инициативный проект</dc:title>
  <dc:creator>Lubov Zolina</dc:creator>
  <cp:lastModifiedBy>Тимошино</cp:lastModifiedBy>
  <cp:revision>47</cp:revision>
  <dcterms:created xsi:type="dcterms:W3CDTF">2023-08-10T17:57:52Z</dcterms:created>
  <dcterms:modified xsi:type="dcterms:W3CDTF">2023-09-23T14:58:09Z</dcterms:modified>
</cp:coreProperties>
</file>